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2E944-1279-4814-8F32-D5D899ABA445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87F35-54C5-4323-900C-2E054A3F7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73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90067-607E-4805-BBD1-227ADC8F27F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7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FB026C-16EF-44B5-9459-ECEC8AADBCFA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37594F-0C9F-4D5E-BF99-9DAB4C6BCAC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NEO\AppData\Local\Microsoft\Windows\Temporary Internet Files\t012912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382000" cy="64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8077200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en-PH" dirty="0" err="1" smtClean="0">
                <a:latin typeface="Last Ninja" pitchFamily="34" charset="0"/>
              </a:rPr>
              <a:t>Maigo</a:t>
            </a:r>
            <a:r>
              <a:rPr lang="en-PH" dirty="0" smtClean="0">
                <a:latin typeface="Last Ninja" pitchFamily="34" charset="0"/>
              </a:rPr>
              <a:t> National </a:t>
            </a:r>
            <a:r>
              <a:rPr lang="en-PH" dirty="0" err="1" smtClean="0">
                <a:latin typeface="Last Ninja" pitchFamily="34" charset="0"/>
              </a:rPr>
              <a:t>Highschool</a:t>
            </a:r>
            <a:endParaRPr lang="en-PH" dirty="0">
              <a:latin typeface="Last Ninj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3657600"/>
            <a:ext cx="5644896" cy="1981200"/>
          </a:xfrm>
        </p:spPr>
        <p:txBody>
          <a:bodyPr>
            <a:normAutofit/>
          </a:bodyPr>
          <a:lstStyle/>
          <a:p>
            <a:r>
              <a:rPr lang="en-PH" sz="3200" b="1" dirty="0" smtClean="0">
                <a:solidFill>
                  <a:schemeClr val="bg1"/>
                </a:solidFill>
              </a:rPr>
              <a:t>Mr Geoffry A. Gonzaga</a:t>
            </a:r>
          </a:p>
          <a:p>
            <a:r>
              <a:rPr lang="en-PH" sz="3200" b="1" dirty="0" smtClean="0">
                <a:solidFill>
                  <a:schemeClr val="bg1"/>
                </a:solidFill>
              </a:rPr>
              <a:t>Second Year/Biology Room</a:t>
            </a:r>
          </a:p>
          <a:p>
            <a:r>
              <a:rPr lang="en-PH" sz="3200" b="1" dirty="0" smtClean="0">
                <a:solidFill>
                  <a:schemeClr val="bg1"/>
                </a:solidFill>
              </a:rPr>
              <a:t>June 2011- March 2012</a:t>
            </a:r>
            <a:endParaRPr lang="en-PH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School where every learner is bright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Maigo</a:t>
            </a:r>
            <a:r>
              <a:rPr lang="en-US" dirty="0" smtClean="0"/>
              <a:t> National </a:t>
            </a:r>
            <a:r>
              <a:rPr lang="en-US" dirty="0" err="1"/>
              <a:t>H</a:t>
            </a:r>
            <a:r>
              <a:rPr lang="en-US" dirty="0" err="1" smtClean="0"/>
              <a:t>ighschool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620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>
                <a:latin typeface="Last Ninja" pitchFamily="34" charset="0"/>
              </a:rPr>
              <a:t>Biology </a:t>
            </a:r>
            <a:endParaRPr lang="en-US" sz="8800" dirty="0">
              <a:latin typeface="Last Ninja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Last Ninja" pitchFamily="34" charset="0"/>
              </a:rPr>
              <a:t>In focus</a:t>
            </a:r>
            <a:endParaRPr lang="en-US" sz="5400" dirty="0">
              <a:solidFill>
                <a:schemeClr val="bg1"/>
              </a:solidFill>
              <a:latin typeface="Last Ninj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69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tx1"/>
                </a:solidFill>
                <a:latin typeface="BatikFont1" pitchFamily="2" charset="0"/>
              </a:rPr>
              <a:t>Summary </a:t>
            </a:r>
            <a:endParaRPr lang="en-US" sz="5400" dirty="0">
              <a:solidFill>
                <a:schemeClr val="tx1"/>
              </a:solidFill>
              <a:latin typeface="BatikFont1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71500" indent="-571500">
              <a:buAutoNum type="romanUcPeriod"/>
            </a:pPr>
            <a:r>
              <a:rPr lang="en-US" sz="3200" b="1" dirty="0" smtClean="0">
                <a:latin typeface="Vintage" pitchFamily="2" charset="0"/>
              </a:rPr>
              <a:t>Origins </a:t>
            </a:r>
            <a:r>
              <a:rPr lang="en-US" sz="3200" b="1" dirty="0">
                <a:latin typeface="Vintage" pitchFamily="2" charset="0"/>
              </a:rPr>
              <a:t>of life, evolution and </a:t>
            </a:r>
            <a:r>
              <a:rPr lang="en-US" sz="3200" b="1" dirty="0" smtClean="0">
                <a:latin typeface="Vintage" pitchFamily="2" charset="0"/>
              </a:rPr>
              <a:t>biodiversity</a:t>
            </a:r>
            <a:endParaRPr lang="en-US" sz="3200" b="1" dirty="0">
              <a:latin typeface="Vintage" pitchFamily="2" charset="0"/>
            </a:endParaRPr>
          </a:p>
          <a:p>
            <a:pPr marL="571500" indent="-571500">
              <a:buAutoNum type="romanUcPeriod"/>
            </a:pPr>
            <a:r>
              <a:rPr lang="en-US" sz="3200" b="1" dirty="0" smtClean="0">
                <a:latin typeface="Vintage" pitchFamily="2" charset="0"/>
              </a:rPr>
              <a:t>Cell </a:t>
            </a:r>
            <a:r>
              <a:rPr lang="en-US" sz="3200" b="1" dirty="0">
                <a:latin typeface="Vintage" pitchFamily="2" charset="0"/>
              </a:rPr>
              <a:t>structure and </a:t>
            </a:r>
            <a:r>
              <a:rPr lang="en-US" sz="3200" b="1" dirty="0" smtClean="0">
                <a:latin typeface="Vintage" pitchFamily="2" charset="0"/>
              </a:rPr>
              <a:t>functioning</a:t>
            </a:r>
          </a:p>
          <a:p>
            <a:pPr marL="571500" indent="-571500">
              <a:buAutoNum type="romanUcPeriod"/>
            </a:pPr>
            <a:r>
              <a:rPr lang="en-US" sz="3200" b="1" dirty="0" smtClean="0">
                <a:latin typeface="Vintage" pitchFamily="2" charset="0"/>
              </a:rPr>
              <a:t>Heredity </a:t>
            </a:r>
            <a:r>
              <a:rPr lang="en-US" sz="3200" b="1" dirty="0">
                <a:latin typeface="Vintage" pitchFamily="2" charset="0"/>
              </a:rPr>
              <a:t>and </a:t>
            </a:r>
            <a:r>
              <a:rPr lang="en-US" sz="3200" b="1" dirty="0" smtClean="0">
                <a:latin typeface="Vintage" pitchFamily="2" charset="0"/>
              </a:rPr>
              <a:t>reproduction</a:t>
            </a:r>
          </a:p>
          <a:p>
            <a:pPr marL="571500" indent="-571500">
              <a:buAutoNum type="romanUcPeriod"/>
            </a:pPr>
            <a:r>
              <a:rPr lang="en-US" sz="3200" b="1" dirty="0" smtClean="0">
                <a:latin typeface="Vintage" pitchFamily="2" charset="0"/>
              </a:rPr>
              <a:t>Development</a:t>
            </a:r>
            <a:r>
              <a:rPr lang="en-US" sz="3200" b="1" dirty="0">
                <a:latin typeface="Vintage" pitchFamily="2" charset="0"/>
              </a:rPr>
              <a:t>, growth </a:t>
            </a:r>
            <a:r>
              <a:rPr lang="en-US" sz="3200" b="1" dirty="0" smtClean="0">
                <a:latin typeface="Vintage" pitchFamily="2" charset="0"/>
              </a:rPr>
              <a:t>and reproduction</a:t>
            </a:r>
          </a:p>
          <a:p>
            <a:pPr marL="571500" indent="-571500">
              <a:buAutoNum type="romanUcPeriod"/>
            </a:pPr>
            <a:r>
              <a:rPr lang="en-US" sz="3200" b="1" dirty="0" smtClean="0">
                <a:latin typeface="Vintage" pitchFamily="2" charset="0"/>
              </a:rPr>
              <a:t>Homeostasis </a:t>
            </a:r>
            <a:r>
              <a:rPr lang="en-US" sz="3200" b="1" dirty="0">
                <a:latin typeface="Vintage" pitchFamily="2" charset="0"/>
              </a:rPr>
              <a:t>of living </a:t>
            </a:r>
            <a:r>
              <a:rPr lang="en-US" sz="3200" b="1" dirty="0" smtClean="0">
                <a:latin typeface="Vintage" pitchFamily="2" charset="0"/>
              </a:rPr>
              <a:t>systems</a:t>
            </a:r>
          </a:p>
          <a:p>
            <a:pPr marL="571500" indent="-571500">
              <a:buAutoNum type="romanUcPeriod"/>
            </a:pPr>
            <a:r>
              <a:rPr lang="en-US" sz="3200" b="1" dirty="0" smtClean="0">
                <a:latin typeface="Vintage" pitchFamily="2" charset="0"/>
              </a:rPr>
              <a:t>The </a:t>
            </a:r>
            <a:r>
              <a:rPr lang="en-US" sz="3200" b="1" dirty="0">
                <a:latin typeface="Vintage" pitchFamily="2" charset="0"/>
              </a:rPr>
              <a:t>dynamics of ecosystems.</a:t>
            </a:r>
          </a:p>
        </p:txBody>
      </p:sp>
    </p:spTree>
    <p:extLst>
      <p:ext uri="{BB962C8B-B14F-4D97-AF65-F5344CB8AC3E}">
        <p14:creationId xmlns:p14="http://schemas.microsoft.com/office/powerpoint/2010/main" val="60349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atin typeface="Last Ninja" pitchFamily="34" charset="0"/>
              </a:rPr>
              <a:t>I. Origins </a:t>
            </a:r>
            <a:r>
              <a:rPr lang="en-US" b="1" dirty="0">
                <a:latin typeface="Last Ninja" pitchFamily="34" charset="0"/>
              </a:rPr>
              <a:t>of life, evolution and </a:t>
            </a:r>
            <a:r>
              <a:rPr lang="en-US" b="1" dirty="0" smtClean="0">
                <a:latin typeface="Last Ninja" pitchFamily="34" charset="0"/>
              </a:rPr>
              <a:t>biodiversity</a:t>
            </a:r>
          </a:p>
          <a:p>
            <a:pPr marL="0" indent="0">
              <a:buNone/>
            </a:pPr>
            <a:r>
              <a:rPr lang="en-US" b="1" dirty="0">
                <a:latin typeface="Last Ninja" pitchFamily="34" charset="0"/>
              </a:rPr>
              <a:t>	</a:t>
            </a:r>
            <a:endParaRPr lang="en-US" b="1" dirty="0" smtClean="0">
              <a:latin typeface="Last Ninja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Building Blocks of Life</a:t>
            </a:r>
          </a:p>
          <a:p>
            <a:pPr lvl="1"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Scientific Methods and Skills</a:t>
            </a:r>
          </a:p>
          <a:p>
            <a:pPr lvl="1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Laboratory Apparatus</a:t>
            </a:r>
          </a:p>
          <a:p>
            <a:pPr lvl="1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Scientists</a:t>
            </a:r>
          </a:p>
          <a:p>
            <a:pPr marL="941832" lvl="3" indent="0">
              <a:buNone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Font typeface="Wingdings" pitchFamily="2" charset="2"/>
              <a:buChar char="q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Font typeface="Wingdings" pitchFamily="2" charset="2"/>
              <a:buChar char="q"/>
            </a:pPr>
            <a:endParaRPr lang="en-US" b="1" dirty="0">
              <a:latin typeface="Last Ninj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2389">
            <a:off x="5238419" y="3642023"/>
            <a:ext cx="415290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229" y="4724400"/>
            <a:ext cx="2895600" cy="1925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EO\AppData\Local\Microsoft\Windows\Temporary Internet Files\t059292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124200"/>
            <a:ext cx="40386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atin typeface="Last Ninja" pitchFamily="34" charset="0"/>
              </a:rPr>
              <a:t>II. Cell </a:t>
            </a:r>
            <a:r>
              <a:rPr lang="en-US" b="1" dirty="0">
                <a:latin typeface="Last Ninja" pitchFamily="34" charset="0"/>
              </a:rPr>
              <a:t>structure and </a:t>
            </a:r>
            <a:r>
              <a:rPr lang="en-US" b="1" dirty="0" smtClean="0">
                <a:latin typeface="Last Ninja" pitchFamily="34" charset="0"/>
              </a:rPr>
              <a:t>functioning</a:t>
            </a:r>
          </a:p>
          <a:p>
            <a:pPr marL="0" indent="0" algn="ctr">
              <a:buNone/>
            </a:pPr>
            <a:endParaRPr lang="en-US" b="1" dirty="0">
              <a:latin typeface="Last Ninja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Parts and Functions of a Cell</a:t>
            </a:r>
          </a:p>
          <a:p>
            <a:pPr lvl="1"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Categories of a Cell</a:t>
            </a:r>
          </a:p>
          <a:p>
            <a:pPr lvl="1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	Plants and Animal Cells</a:t>
            </a:r>
          </a:p>
        </p:txBody>
      </p:sp>
    </p:spTree>
    <p:extLst>
      <p:ext uri="{BB962C8B-B14F-4D97-AF65-F5344CB8AC3E}">
        <p14:creationId xmlns:p14="http://schemas.microsoft.com/office/powerpoint/2010/main" val="12454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95366">
            <a:off x="3380215" y="3310725"/>
            <a:ext cx="6083210" cy="261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latin typeface="Last Ninja" pitchFamily="34" charset="0"/>
              </a:rPr>
              <a:t>III. Heredity </a:t>
            </a:r>
            <a:r>
              <a:rPr lang="en-US" sz="2800" b="1" dirty="0">
                <a:latin typeface="Last Ninja" pitchFamily="34" charset="0"/>
              </a:rPr>
              <a:t>and </a:t>
            </a:r>
            <a:r>
              <a:rPr lang="en-US" sz="2800" b="1" dirty="0" smtClean="0">
                <a:latin typeface="Last Ninja" pitchFamily="34" charset="0"/>
              </a:rPr>
              <a:t>reproduction</a:t>
            </a:r>
          </a:p>
          <a:p>
            <a:pPr marL="0" indent="0" algn="ctr">
              <a:buNone/>
            </a:pPr>
            <a:endParaRPr lang="en-US" sz="2800" b="1" dirty="0" smtClean="0">
              <a:latin typeface="Last Ninja" pitchFamily="34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Genes and Heredity</a:t>
            </a:r>
          </a:p>
          <a:p>
            <a:pPr lvl="2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DNA, Proteins and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ucleic Acids</a:t>
            </a:r>
          </a:p>
          <a:p>
            <a:pPr lvl="2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Replication, Transcription and  Translation</a:t>
            </a:r>
          </a:p>
          <a:p>
            <a:pPr lvl="2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Mitosis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Meiosis</a:t>
            </a:r>
          </a:p>
          <a:p>
            <a:pPr lvl="2"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Cell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Cycle</a:t>
            </a:r>
          </a:p>
          <a:p>
            <a:pPr lvl="2" algn="just">
              <a:buFont typeface="Wingdings" pitchFamily="2" charset="2"/>
              <a:buChar char="q"/>
            </a:pPr>
            <a:endParaRPr lang="en-US" sz="3600" b="1" dirty="0">
              <a:latin typeface="Last Ninj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30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257801"/>
            <a:ext cx="38862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1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latin typeface="Last Ninja" pitchFamily="34" charset="0"/>
              </a:rPr>
              <a:t>IV. Development</a:t>
            </a:r>
            <a:r>
              <a:rPr lang="en-US" b="1" dirty="0">
                <a:latin typeface="Last Ninja" pitchFamily="34" charset="0"/>
              </a:rPr>
              <a:t>, growth </a:t>
            </a:r>
            <a:r>
              <a:rPr lang="en-US" b="1" dirty="0" smtClean="0">
                <a:latin typeface="Last Ninja" pitchFamily="34" charset="0"/>
              </a:rPr>
              <a:t>and reproduction</a:t>
            </a:r>
          </a:p>
          <a:p>
            <a:pPr marL="0" indent="0" algn="ctr">
              <a:buNone/>
            </a:pPr>
            <a:endParaRPr lang="en-US" b="1" dirty="0">
              <a:latin typeface="Last Ninja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b="1" dirty="0" smtClean="0">
                <a:latin typeface="Last Ninja" pitchFamily="34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Cell Division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Cell Differentiation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Tissue, Organ and Organ System	</a:t>
            </a:r>
          </a:p>
          <a:p>
            <a:pPr algn="just">
              <a:buFont typeface="Wingdings" pitchFamily="2" charset="2"/>
              <a:buChar char="q"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 Fertilization and Reproduction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Life Cycles of Organisms</a:t>
            </a:r>
          </a:p>
          <a:p>
            <a:pPr algn="just">
              <a:buFont typeface="Wingdings" pitchFamily="2" charset="2"/>
              <a:buChar char="q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Sex Differentiation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074" y="4191000"/>
            <a:ext cx="3016023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40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latin typeface="Last Ninja" pitchFamily="34" charset="0"/>
              </a:rPr>
              <a:t>V. Homeostasis </a:t>
            </a:r>
            <a:r>
              <a:rPr lang="en-US" sz="3600" b="1" dirty="0">
                <a:latin typeface="Last Ninja" pitchFamily="34" charset="0"/>
              </a:rPr>
              <a:t>of living </a:t>
            </a:r>
            <a:r>
              <a:rPr lang="en-US" sz="3600" b="1" dirty="0" smtClean="0">
                <a:latin typeface="Last Ninja" pitchFamily="34" charset="0"/>
              </a:rPr>
              <a:t>systems</a:t>
            </a:r>
          </a:p>
          <a:p>
            <a:pPr marL="0" indent="0" algn="ctr">
              <a:buNone/>
            </a:pPr>
            <a:endParaRPr lang="en-US" sz="3600" b="1" dirty="0">
              <a:latin typeface="Last Ninja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latin typeface="Last Ninja" pitchFamily="34" charset="0"/>
              </a:rPr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Food Chain and Food Wed</a:t>
            </a:r>
          </a:p>
          <a:p>
            <a:pPr>
              <a:buFont typeface="Wingdings" pitchFamily="2" charset="2"/>
              <a:buChar char="q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Matter and Energy Pathways</a:t>
            </a:r>
          </a:p>
          <a:p>
            <a:pPr>
              <a:buFont typeface="Wingdings" pitchFamily="2" charset="2"/>
              <a:buChar char="q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Dynamics of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Population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679" y="4737100"/>
            <a:ext cx="37909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70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14400"/>
            <a:ext cx="434340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latin typeface="Last Ninja" pitchFamily="34" charset="0"/>
              </a:rPr>
              <a:t>VI. The </a:t>
            </a:r>
            <a:r>
              <a:rPr lang="en-US" sz="2800" b="1" dirty="0">
                <a:latin typeface="Last Ninja" pitchFamily="34" charset="0"/>
              </a:rPr>
              <a:t>D</a:t>
            </a:r>
            <a:r>
              <a:rPr lang="en-US" sz="2800" b="1" dirty="0" smtClean="0">
                <a:latin typeface="Last Ninja" pitchFamily="34" charset="0"/>
              </a:rPr>
              <a:t>ynamics </a:t>
            </a:r>
            <a:r>
              <a:rPr lang="en-US" sz="2800" b="1" dirty="0">
                <a:latin typeface="Last Ninja" pitchFamily="34" charset="0"/>
              </a:rPr>
              <a:t>of </a:t>
            </a:r>
            <a:r>
              <a:rPr lang="en-US" sz="2800" b="1" dirty="0" smtClean="0">
                <a:latin typeface="Last Ninja" pitchFamily="34" charset="0"/>
              </a:rPr>
              <a:t>Ecosystems</a:t>
            </a:r>
          </a:p>
          <a:p>
            <a:pPr marL="0" indent="0" algn="ctr">
              <a:buNone/>
            </a:pPr>
            <a:endParaRPr lang="en-US" sz="2800" b="1" dirty="0">
              <a:latin typeface="Last Ninja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>
                <a:latin typeface="Last Ninja" pitchFamily="34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Different Biomes</a:t>
            </a:r>
          </a:p>
          <a:p>
            <a:pPr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Biodiversity</a:t>
            </a:r>
          </a:p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Evolution</a:t>
            </a:r>
          </a:p>
          <a:p>
            <a:pPr>
              <a:buFont typeface="Wingdings" pitchFamily="2" charset="2"/>
              <a:buChar char="q"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Recent Technology and Innovations.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29200"/>
            <a:ext cx="16573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23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169</Words>
  <Application>Microsoft Office PowerPoint</Application>
  <PresentationFormat>On-screen Show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Maigo National Highschool</vt:lpstr>
      <vt:lpstr>Biology </vt:lpstr>
      <vt:lpstr>Summary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School where every learner is bright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Maigo National Highschool</dc:title>
  <dc:creator>Asus</dc:creator>
  <cp:lastModifiedBy>Asus</cp:lastModifiedBy>
  <cp:revision>1</cp:revision>
  <dcterms:created xsi:type="dcterms:W3CDTF">2011-10-03T06:40:35Z</dcterms:created>
  <dcterms:modified xsi:type="dcterms:W3CDTF">2011-10-03T06:42:50Z</dcterms:modified>
</cp:coreProperties>
</file>